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5D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35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5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15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9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423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722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735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8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603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68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1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A456-49FB-4507-A936-FC992CD4C479}" type="datetimeFigureOut">
              <a:rPr lang="en-AU" smtClean="0"/>
              <a:t>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3895-489D-47C3-A67A-3EF0CF3AD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488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994" y="22385"/>
            <a:ext cx="7772400" cy="1470025"/>
          </a:xfrm>
        </p:spPr>
        <p:txBody>
          <a:bodyPr>
            <a:normAutofit/>
          </a:bodyPr>
          <a:lstStyle/>
          <a:p>
            <a:r>
              <a:rPr lang="en-AU" sz="8800" b="1" dirty="0" smtClean="0">
                <a:solidFill>
                  <a:srgbClr val="800000"/>
                </a:solidFill>
                <a:latin typeface="18thCentury" pitchFamily="2" charset="0"/>
              </a:rPr>
              <a:t>Australian Colonies</a:t>
            </a:r>
            <a:endParaRPr lang="en-AU" sz="8800" b="1" dirty="0">
              <a:solidFill>
                <a:srgbClr val="800000"/>
              </a:solidFill>
              <a:latin typeface="18thCentury" pitchFamily="2" charset="0"/>
            </a:endParaRPr>
          </a:p>
        </p:txBody>
      </p:sp>
      <p:pic>
        <p:nvPicPr>
          <p:cNvPr id="1031" name="Picture 7" descr="C:\Users\BecWilson\Documents\Bachelor of Education 2014\Semester 2\EDN205\timel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157192"/>
            <a:ext cx="874858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1.bp.blogspot.com/-HsW-njscNRE/UQMk0Kc8UlI/AAAAAAAABPY/7A3rerV9PE8/s1600/founding_australia_a128112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4680520" cy="333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media.apnarm.net.au/img/media/images/2012/11/27/20061116000012628578-original_t46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871911"/>
            <a:ext cx="4218289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2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AU" sz="6000" dirty="0" smtClean="0">
                <a:solidFill>
                  <a:srgbClr val="800000"/>
                </a:solidFill>
                <a:latin typeface="18thCentury" pitchFamily="2" charset="0"/>
              </a:rPr>
              <a:t>Quick Quiz!</a:t>
            </a:r>
            <a:endParaRPr lang="en-AU" sz="6000" dirty="0">
              <a:solidFill>
                <a:srgbClr val="800000"/>
              </a:solidFill>
              <a:latin typeface="18thCentury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124" y="1196752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In what year did Britain set up its first permanent colony?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How many ships were in the </a:t>
            </a:r>
            <a:r>
              <a:rPr lang="en-AU" sz="2000" dirty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F</a:t>
            </a:r>
            <a:r>
              <a:rPr lang="en-AU" sz="2000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irst Fleet?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What was Australia originally called by the people of the First Fleet?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What year did the British Government stop sending convicts to New South Wales?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Name three occupations in an early Australian colony?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r>
              <a:rPr lang="en-AU" sz="2000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Is there anything else you remember from our lessons on early Australian Colonies?</a:t>
            </a:r>
            <a:endParaRPr lang="en-AU" sz="2000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Diaries</a:t>
            </a:r>
            <a:endParaRPr lang="en-AU" b="1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What are diaries?</a:t>
            </a:r>
          </a:p>
          <a:p>
            <a:endParaRPr lang="en-AU" sz="2000" dirty="0" smtClean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What are they used for?</a:t>
            </a:r>
          </a:p>
          <a:p>
            <a:endParaRPr lang="en-AU" sz="2000" dirty="0" smtClean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What do people normally put in them?</a:t>
            </a:r>
          </a:p>
          <a:p>
            <a:pPr marL="0" indent="0">
              <a:buNone/>
            </a:pPr>
            <a:endParaRPr lang="en-AU" sz="2000" dirty="0" smtClean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0" indent="0">
              <a:buNone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Some kinds of diaries may include;</a:t>
            </a:r>
          </a:p>
          <a:p>
            <a:pPr>
              <a:buFontTx/>
              <a:buChar char="-"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Personal daily diary or journal, commenting on the days events, how the person feels and maybe offering comments about what is going on around them (what they believe or think.) </a:t>
            </a:r>
          </a:p>
          <a:p>
            <a:pPr>
              <a:buFontTx/>
              <a:buChar char="-"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Travel diary, commenting on where the person has been, what they have seen, what they loved etc.</a:t>
            </a:r>
          </a:p>
          <a:p>
            <a:pPr>
              <a:buFontTx/>
              <a:buChar char="-"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War diary, often used as an outlet for soldiers to ‘let out’ what is going on inside them and around them.</a:t>
            </a:r>
          </a:p>
          <a:p>
            <a:pPr marL="0" indent="0">
              <a:buNone/>
            </a:pPr>
            <a:endParaRPr lang="en-AU" sz="2000" dirty="0" smtClean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0" indent="0">
              <a:buNone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There are many others!</a:t>
            </a:r>
          </a:p>
          <a:p>
            <a:pPr marL="0" indent="0">
              <a:buNone/>
            </a:pPr>
            <a:endParaRPr lang="en-AU" sz="2000" dirty="0" smtClean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0" indent="0">
              <a:buNone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But we are going to be focusing on a private daily diary</a:t>
            </a:r>
          </a:p>
          <a:p>
            <a:pPr marL="0" indent="0">
              <a:buNone/>
            </a:pPr>
            <a:endParaRPr lang="en-AU" dirty="0"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2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Video Diaries</a:t>
            </a:r>
            <a:endParaRPr lang="en-AU" b="1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What are video diaries?</a:t>
            </a:r>
          </a:p>
          <a:p>
            <a:endParaRPr lang="en-AU" sz="1000" dirty="0" smtClean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How do they differ from normal diaries?</a:t>
            </a:r>
          </a:p>
          <a:p>
            <a:pPr>
              <a:buFontTx/>
              <a:buChar char="-"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They have come about from the advances in technology so rather than spending a long time writing something down, videoing an entry takes a lot less time.</a:t>
            </a:r>
          </a:p>
          <a:p>
            <a:pPr marL="0" indent="0">
              <a:buNone/>
            </a:pPr>
            <a:endParaRPr lang="en-AU" sz="1100" dirty="0" smtClean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0" indent="0">
              <a:buNone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Some examples of video diaries can be found in movies such as ‘Avatar’ where the character Jake Sully documents his days as part of the Avatar tribe.</a:t>
            </a:r>
          </a:p>
          <a:p>
            <a:pPr marL="0" indent="0">
              <a:buNone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Or in the movie ‘Tomorrow When The War Began’ where the character Ellie is documenting what is happening and how they (as a group) feel about the war that is taking place in their hometown, Ellie also ponders about WHY things are happening and what they mean.</a:t>
            </a:r>
          </a:p>
          <a:p>
            <a:pPr marL="0" indent="0">
              <a:buNone/>
            </a:pPr>
            <a:r>
              <a:rPr lang="en-AU" sz="20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Can you think of any other examples? What about the TV show ‘The Block’?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800000"/>
                </a:solidFill>
                <a:latin typeface="18thCentury" pitchFamily="2" charset="0"/>
                <a:ea typeface="PassingNotes" panose="02000603000000000000" pitchFamily="2" charset="0"/>
              </a:rPr>
              <a:t>*</a:t>
            </a:r>
            <a:r>
              <a:rPr lang="en-AU" b="1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NOTE</a:t>
            </a:r>
            <a:r>
              <a:rPr lang="en-AU" b="1" dirty="0" smtClean="0">
                <a:solidFill>
                  <a:srgbClr val="800000"/>
                </a:solidFill>
                <a:latin typeface="18thCentury" pitchFamily="2" charset="0"/>
                <a:ea typeface="PassingNotes" panose="02000603000000000000" pitchFamily="2" charset="0"/>
              </a:rPr>
              <a:t> </a:t>
            </a: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‘Avatar’ at 57:40, and 1:15:04 will show examples of these video diaries, as well as the opening and closing scenes of ‘Tomorrow When The War Began’</a:t>
            </a:r>
            <a:endParaRPr lang="en-AU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What do you include in your entry?</a:t>
            </a:r>
            <a:endParaRPr lang="en-AU" b="1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40768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 - Short introduction</a:t>
            </a:r>
          </a:p>
          <a:p>
            <a:r>
              <a:rPr lang="en-AU" sz="2400" dirty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 </a:t>
            </a:r>
            <a:r>
              <a:rPr lang="en-AU" sz="24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- Comment on any events of the day</a:t>
            </a:r>
          </a:p>
          <a:p>
            <a:r>
              <a:rPr lang="en-AU" sz="2400" dirty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 </a:t>
            </a:r>
            <a:r>
              <a:rPr lang="en-AU" sz="24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- How you felt about those events</a:t>
            </a:r>
          </a:p>
          <a:p>
            <a:r>
              <a:rPr lang="en-AU" sz="2400" dirty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 </a:t>
            </a:r>
            <a:r>
              <a:rPr lang="en-AU" sz="24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- Offering your opinion on anything that is going on around you </a:t>
            </a:r>
            <a:endParaRPr lang="en-AU" sz="2400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pic>
        <p:nvPicPr>
          <p:cNvPr id="2050" name="Picture 2" descr="http://www.clarku.edu/research/archives/images/diar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44577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en/2/29/Diary187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043" y="3068960"/>
            <a:ext cx="3975758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Video Diary Project</a:t>
            </a:r>
            <a:endParaRPr lang="en-AU" b="1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836712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TASKS</a:t>
            </a:r>
          </a:p>
          <a:p>
            <a:endParaRPr lang="en-AU" sz="1400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342900" indent="-342900">
              <a:buAutoNum type="arabicPeriod"/>
            </a:pP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Choose a person/character from early Australian colonial times (</a:t>
            </a:r>
            <a:r>
              <a:rPr lang="en-AU" dirty="0" err="1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eg</a:t>
            </a: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. Farmer, miner, young girl/boy who is a British migrant)</a:t>
            </a:r>
          </a:p>
          <a:p>
            <a:pPr marL="342900" indent="-342900">
              <a:buAutoNum type="arabicPeriod"/>
            </a:pP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Come up with a number of questions (minimum three) to form a historical enquiry       into your character and research what their life might be like (daily life, relationships, significant events)</a:t>
            </a:r>
          </a:p>
          <a:p>
            <a:pPr marL="342900" indent="-342900">
              <a:buAutoNum type="arabicPeriod"/>
            </a:pP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Create a character profile, including a picture about your person and specific information about them (age, location, family, likes/dislikes and anything else you can come up with!)</a:t>
            </a:r>
          </a:p>
          <a:p>
            <a:pPr marL="342900" indent="-342900">
              <a:buAutoNum type="arabicPeriod"/>
            </a:pP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Plan and write four diary entries for your character using the ‘Diary Entry Guideline’ page. Make sure you edit your work!</a:t>
            </a:r>
          </a:p>
          <a:p>
            <a:pPr marL="342900" indent="-342900">
              <a:buAutoNum type="arabicPeriod"/>
            </a:pP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Plan your video diary by outlining the clothes you will wear and where you will ‘set’ your video (what will be in the background??)</a:t>
            </a:r>
          </a:p>
          <a:p>
            <a:pPr marL="342900" indent="-342900">
              <a:buAutoNum type="arabicPeriod"/>
            </a:pP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Practise and then film your video diary entries using the class iPads, putting them together using iMovie.</a:t>
            </a:r>
          </a:p>
          <a:p>
            <a:pPr marL="342900" indent="-342900">
              <a:buAutoNum type="arabicPeriod"/>
            </a:pPr>
            <a:r>
              <a:rPr lang="en-AU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Write a 30 second introduction of your character, that you will present in front of the class with your video diaries.</a:t>
            </a:r>
            <a:endParaRPr lang="en-AU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165304"/>
            <a:ext cx="807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  <a:latin typeface="18thCentury" pitchFamily="2" charset="0"/>
              </a:rPr>
              <a:t>* </a:t>
            </a:r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Hand out Video Diary Project Booklets</a:t>
            </a:r>
            <a:endParaRPr lang="en-AU" b="1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AU" b="1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Simplified!</a:t>
            </a:r>
            <a:endParaRPr lang="en-AU" b="1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534" y="980728"/>
            <a:ext cx="8229600" cy="4533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Choose a character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Come up with three questions to guide your research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Create a character profile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Plan and write four diary entries for your character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Plan your video diary (costume and set)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Practise and then film your video diary entries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Write a 30 second introduction of your character</a:t>
            </a:r>
            <a:endParaRPr lang="en-AU" sz="2800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3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accent2">
                    <a:lumMod val="50000"/>
                  </a:schemeClr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Today…</a:t>
            </a:r>
            <a:endParaRPr lang="en-AU" sz="5400" b="1" dirty="0">
              <a:solidFill>
                <a:schemeClr val="accent2">
                  <a:lumMod val="50000"/>
                </a:schemeClr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Choose your person/character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Create their character profile using your creative thinking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800000"/>
                </a:solidFill>
                <a:latin typeface="PassingNotes" panose="02000603000000000000" pitchFamily="2" charset="0"/>
                <a:ea typeface="PassingNotes" panose="02000603000000000000" pitchFamily="2" charset="0"/>
              </a:rPr>
              <a:t>Come up with three questions to guide your research about their daily life, relationships, significant events etc. </a:t>
            </a:r>
            <a:endParaRPr lang="en-AU" sz="2800" dirty="0">
              <a:solidFill>
                <a:srgbClr val="800000"/>
              </a:solidFill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5085184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Any questions???</a:t>
            </a:r>
            <a:endParaRPr lang="en-AU" sz="4400" b="1" dirty="0"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705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Australian Colonies</vt:lpstr>
      <vt:lpstr>Quick Quiz!</vt:lpstr>
      <vt:lpstr>Diaries</vt:lpstr>
      <vt:lpstr>PowerPoint Presentation</vt:lpstr>
      <vt:lpstr>PowerPoint Presentation</vt:lpstr>
      <vt:lpstr>PowerPoint Presentation</vt:lpstr>
      <vt:lpstr>Simplified!</vt:lpstr>
      <vt:lpstr>Today…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Colonies</dc:title>
  <dc:creator>BecWilson</dc:creator>
  <cp:lastModifiedBy>BecWilson</cp:lastModifiedBy>
  <cp:revision>16</cp:revision>
  <dcterms:created xsi:type="dcterms:W3CDTF">2014-10-09T07:35:05Z</dcterms:created>
  <dcterms:modified xsi:type="dcterms:W3CDTF">2014-10-10T05:24:49Z</dcterms:modified>
</cp:coreProperties>
</file>